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1"/>
  </p:sldMasterIdLst>
  <p:sldIdLst>
    <p:sldId id="256" r:id="rId2"/>
    <p:sldId id="259" r:id="rId3"/>
    <p:sldId id="257" r:id="rId4"/>
    <p:sldId id="258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1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52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90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3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10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6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4/10/2021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01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4/10/2021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8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2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0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4/10/2021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224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ZjHSfEq4Eg" TargetMode="Externa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inkercad.com/things/6erPyzM3jKZ-gold-challenge-covo-touchless-doorbell/editel?sharecode=8G0ZXJ-4R6UrEd9HVE2e_MeCdEHWYOiqMNLDPGWede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598902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48" y="0"/>
            <a:ext cx="598901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3DDA9F-FC0A-4535-9CD3-8DC93E6F5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0" y="586992"/>
            <a:ext cx="4953000" cy="1664573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700" dirty="0">
                <a:solidFill>
                  <a:schemeClr val="tx2"/>
                </a:solidFill>
              </a:rPr>
              <a:t>COVO</a:t>
            </a:r>
            <a:br>
              <a:rPr lang="en-US" sz="3700" dirty="0">
                <a:solidFill>
                  <a:schemeClr val="tx2"/>
                </a:solidFill>
              </a:rPr>
            </a:br>
            <a:r>
              <a:rPr lang="en-US" sz="3700" dirty="0">
                <a:solidFill>
                  <a:schemeClr val="tx2"/>
                </a:solidFill>
              </a:rPr>
              <a:t>TOUCHLESS</a:t>
            </a:r>
            <a:br>
              <a:rPr lang="en-US" sz="3700" dirty="0">
                <a:solidFill>
                  <a:schemeClr val="tx2"/>
                </a:solidFill>
              </a:rPr>
            </a:br>
            <a:r>
              <a:rPr lang="en-US" sz="3700" dirty="0">
                <a:solidFill>
                  <a:schemeClr val="tx2"/>
                </a:solidFill>
              </a:rPr>
              <a:t>DOORBELL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3DAC7-8D32-4FC4-A55C-2E619E5C0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" y="1109972"/>
            <a:ext cx="4724400" cy="47244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888DD90-7649-4220-A2AC-C6134B985F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200" y="2411653"/>
            <a:ext cx="4952681" cy="372861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dirty="0">
                <a:solidFill>
                  <a:schemeClr val="tx2"/>
                </a:solidFill>
              </a:rPr>
              <a:t>Group B4 -SUB ZERO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Prateek </a:t>
            </a:r>
            <a:r>
              <a:rPr lang="en-US" sz="1800" dirty="0" err="1">
                <a:solidFill>
                  <a:schemeClr val="tx2"/>
                </a:solidFill>
              </a:rPr>
              <a:t>Sharawat</a:t>
            </a:r>
            <a:r>
              <a:rPr lang="en-US" sz="1800" dirty="0">
                <a:solidFill>
                  <a:schemeClr val="tx2"/>
                </a:solidFill>
              </a:rPr>
              <a:t> (102003428)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Abhishek Vohra (102003439)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Aditya Singh Rathore (102003424)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2"/>
                </a:solidFill>
              </a:rPr>
              <a:t>Aradhya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Singhi</a:t>
            </a:r>
            <a:r>
              <a:rPr lang="en-US" sz="1800" dirty="0">
                <a:solidFill>
                  <a:schemeClr val="tx2"/>
                </a:solidFill>
              </a:rPr>
              <a:t> (102003387)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Deepankar Varma (102003431)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2"/>
                </a:solidFill>
              </a:rPr>
              <a:t>Sarisha</a:t>
            </a:r>
            <a:r>
              <a:rPr lang="en-US" sz="1800" dirty="0">
                <a:solidFill>
                  <a:schemeClr val="tx2"/>
                </a:solidFill>
              </a:rPr>
              <a:t> Aggarwal (102003445)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775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CF1D-B686-4271-B677-417B5A77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8AD54-F891-4701-A506-806F81CDF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latin typeface="Abadi Extra Light" panose="020B0204020104020204" pitchFamily="34" charset="0"/>
              </a:rPr>
              <a:t>This project is based on the ideology that prevention is better than cure. We have made a completely contactless doorbell system so as to minimize the spread of COVID-19.</a:t>
            </a: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406CEEC9-76CF-4C55-A12A-2BB6CE5DF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99" y="3594575"/>
            <a:ext cx="2808765" cy="280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9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F23BD-ACA7-415D-9595-6DCE2B5FF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Salient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D9554-F2F6-401A-8537-8493C89F7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10835936" cy="4195763"/>
          </a:xfrm>
        </p:spPr>
        <p:txBody>
          <a:bodyPr/>
          <a:lstStyle/>
          <a:p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Abadi Extra Light" panose="020B0204020104020204" pitchFamily="34" charset="0"/>
              </a:rPr>
              <a:t>1. Totally contactless</a:t>
            </a:r>
          </a:p>
          <a:p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Abadi Extra Light" panose="020B0204020104020204" pitchFamily="34" charset="0"/>
              </a:rPr>
              <a:t>2. Fast And Reliable Temperature Detection </a:t>
            </a:r>
          </a:p>
          <a:p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Abadi Extra Light" panose="020B0204020104020204" pitchFamily="34" charset="0"/>
              </a:rPr>
              <a:t>3. Different sounds during the operation for better understanding </a:t>
            </a:r>
          </a:p>
          <a:p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Abadi Extra Light" panose="020B0204020104020204" pitchFamily="34" charset="0"/>
              </a:rPr>
              <a:t>4. LCD Display for makes it more user friendly </a:t>
            </a:r>
          </a:p>
          <a:p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Abadi Extra Light" panose="020B0204020104020204" pitchFamily="34" charset="0"/>
              </a:rPr>
              <a:t>5. Compact in size and a totally new concept in the market</a:t>
            </a:r>
          </a:p>
          <a:p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Abadi Extra Light" panose="020B0204020104020204" pitchFamily="34" charset="0"/>
              </a:rPr>
              <a:t>6. Use of </a:t>
            </a:r>
            <a:r>
              <a:rPr lang="en-US" b="0" i="0" dirty="0" err="1">
                <a:solidFill>
                  <a:schemeClr val="bg1">
                    <a:lumMod val="95000"/>
                  </a:schemeClr>
                </a:solidFill>
                <a:effectLst/>
                <a:latin typeface="Abadi Extra Light" panose="020B0204020104020204" pitchFamily="34" charset="0"/>
              </a:rPr>
              <a:t>NeoPixel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Abadi Extra Light" panose="020B0204020104020204" pitchFamily="34" charset="0"/>
              </a:rPr>
              <a:t> Strips makes it more attractive</a:t>
            </a:r>
            <a:endParaRPr lang="en-IN" dirty="0">
              <a:solidFill>
                <a:schemeClr val="bg1">
                  <a:lumMod val="95000"/>
                </a:schemeClr>
              </a:solidFill>
              <a:latin typeface="Abadi Extra Light" panose="020B0204020104020204" pitchFamily="34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5D81CD5-A809-42D6-9E37-1033FB888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702" y="365760"/>
            <a:ext cx="2802976" cy="210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47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39099-1710-4D83-A2F7-CC24E0D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785"/>
            <a:ext cx="10515600" cy="1325563"/>
          </a:xfrm>
        </p:spPr>
        <p:txBody>
          <a:bodyPr/>
          <a:lstStyle/>
          <a:p>
            <a:r>
              <a:rPr lang="en-IN" dirty="0"/>
              <a:t>Circuit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A827BC-84D3-4F8F-AA03-4178E5FE3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827" y="1510348"/>
            <a:ext cx="9156345" cy="4948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8054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A6784-4C0F-4C97-8F5C-E1CC9CFD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Temperature Detection</a:t>
            </a:r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5960D4A-852D-4811-A573-366972448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3" t="28132" r="13424" b="3764"/>
          <a:stretch/>
        </p:blipFill>
        <p:spPr>
          <a:xfrm>
            <a:off x="371475" y="1857375"/>
            <a:ext cx="5153025" cy="2857500"/>
          </a:xfrm>
        </p:spPr>
      </p:pic>
      <p:pic>
        <p:nvPicPr>
          <p:cNvPr id="7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BD4A7DC-3C82-4FB4-AACB-5D494363A8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8" t="31934" r="10278" b="1048"/>
          <a:stretch/>
        </p:blipFill>
        <p:spPr>
          <a:xfrm>
            <a:off x="6389800" y="2933700"/>
            <a:ext cx="5330714" cy="2857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96F4EE-34E8-4EF8-AF42-47CBDC032CD8}"/>
              </a:ext>
            </a:extLst>
          </p:cNvPr>
          <p:cNvSpPr txBox="1"/>
          <p:nvPr/>
        </p:nvSpPr>
        <p:spPr>
          <a:xfrm>
            <a:off x="371475" y="5144868"/>
            <a:ext cx="499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Green lights glow as the temperature is within</a:t>
            </a:r>
          </a:p>
          <a:p>
            <a:r>
              <a:rPr lang="en-IN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the permissible level.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B425AC-1206-405E-83B0-BC9B3E512554}"/>
              </a:ext>
            </a:extLst>
          </p:cNvPr>
          <p:cNvSpPr txBox="1"/>
          <p:nvPr/>
        </p:nvSpPr>
        <p:spPr>
          <a:xfrm>
            <a:off x="6389800" y="1850846"/>
            <a:ext cx="4936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Red lights glow as the temperature is beyond</a:t>
            </a:r>
          </a:p>
          <a:p>
            <a:r>
              <a:rPr lang="en-IN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the permissible level.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985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FE6AD-5244-4ACF-B5C5-22FBC06A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Demonstration Video Links</a:t>
            </a:r>
          </a:p>
        </p:txBody>
      </p:sp>
      <p:pic>
        <p:nvPicPr>
          <p:cNvPr id="5" name="Content Placeholder 4" descr="A picture containing nature&#10;&#10;Description automatically generated">
            <a:extLst>
              <a:ext uri="{FF2B5EF4-FFF2-40B4-BE49-F238E27FC236}">
                <a16:creationId xmlns:a16="http://schemas.microsoft.com/office/drawing/2014/main" id="{A545EA66-371B-4922-9BFA-F782F32C0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3772852"/>
            <a:ext cx="3625850" cy="27193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C674BF-6F05-47C8-87C6-B78866641F0E}"/>
              </a:ext>
            </a:extLst>
          </p:cNvPr>
          <p:cNvSpPr txBox="1"/>
          <p:nvPr/>
        </p:nvSpPr>
        <p:spPr>
          <a:xfrm>
            <a:off x="985421" y="2006353"/>
            <a:ext cx="10027873" cy="1574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Abadi Extra Light" panose="020B0204020104020204" pitchFamily="34" charset="0"/>
              </a:rPr>
              <a:t>YouTube Video Link :- </a:t>
            </a:r>
            <a:r>
              <a:rPr lang="en-IN" sz="2800" dirty="0">
                <a:solidFill>
                  <a:srgbClr val="FF0000"/>
                </a:solidFill>
                <a:latin typeface="Abadi Extra Light" panose="020B02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https://youtu.be/lZjHSfEq4Eg</a:t>
            </a:r>
            <a:endParaRPr lang="en-IN" sz="2800" dirty="0">
              <a:solidFill>
                <a:srgbClr val="FF0000"/>
              </a:solidFill>
              <a:latin typeface="Abadi Extra Light" panose="020B0204020104020204" pitchFamily="34" charset="0"/>
            </a:endParaRPr>
          </a:p>
          <a:p>
            <a:endParaRPr lang="en-IN" sz="500" dirty="0">
              <a:solidFill>
                <a:schemeClr val="bg1"/>
              </a:solidFill>
              <a:latin typeface="Abadi Extra Light" panose="020B02040201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2800" dirty="0">
                <a:solidFill>
                  <a:schemeClr val="bg1"/>
                </a:solidFill>
                <a:latin typeface="Abadi Extra Light" panose="020B0204020104020204" pitchFamily="34" charset="0"/>
              </a:rPr>
              <a:t>TINKERCAD Project Link :- </a:t>
            </a:r>
            <a:r>
              <a:rPr lang="en-IN" sz="1600" dirty="0">
                <a:solidFill>
                  <a:srgbClr val="FF0000"/>
                </a:solidFill>
                <a:latin typeface="Abadi Extra Light" panose="020B02040201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https://www.tinkercad.com/things/6erPyzM3jKZ-gold-challenge-covo-touchl</a:t>
            </a:r>
          </a:p>
          <a:p>
            <a:pPr>
              <a:lnSpc>
                <a:spcPct val="150000"/>
              </a:lnSpc>
            </a:pPr>
            <a:r>
              <a:rPr lang="en-IN" sz="1600" dirty="0" err="1">
                <a:solidFill>
                  <a:srgbClr val="FF0000"/>
                </a:solidFill>
                <a:latin typeface="Abadi Extra Light" panose="020B02040201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ess</a:t>
            </a:r>
            <a:r>
              <a:rPr lang="en-IN" sz="1600" dirty="0">
                <a:solidFill>
                  <a:srgbClr val="FF0000"/>
                </a:solidFill>
                <a:latin typeface="Abadi Extra Light" panose="020B02040201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-doorbell/editel?sharecode=8G0ZXJ-4R6UrEd9HVE2e_MeCdEHWYOiqMNLDPGWedek</a:t>
            </a:r>
            <a:endParaRPr lang="en-IN" sz="1600" dirty="0">
              <a:solidFill>
                <a:srgbClr val="FF0000"/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1564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lockprintVTI">
  <a:themeElements>
    <a:clrScheme name="Custom 69">
      <a:dk1>
        <a:sysClr val="windowText" lastClr="000000"/>
      </a:dk1>
      <a:lt1>
        <a:sysClr val="window" lastClr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195</Words>
  <Application>Microsoft Office PowerPoint</Application>
  <PresentationFormat>Widescreen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Abadi Extra Light</vt:lpstr>
      <vt:lpstr>Arial</vt:lpstr>
      <vt:lpstr>Avenir Next LT Pro</vt:lpstr>
      <vt:lpstr>AvenirNext LT Pro Medium</vt:lpstr>
      <vt:lpstr>BlockprintVTI</vt:lpstr>
      <vt:lpstr>COVO TOUCHLESS DOORBELL</vt:lpstr>
      <vt:lpstr>About</vt:lpstr>
      <vt:lpstr>Salient Features</vt:lpstr>
      <vt:lpstr>Circuit Diagram</vt:lpstr>
      <vt:lpstr>Temperature Detection</vt:lpstr>
      <vt:lpstr>Demonstration Video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COVO TOUCHLESS DOORBELL</dc:title>
  <dc:creator>Deepankar Varma</dc:creator>
  <cp:lastModifiedBy>Deepankar Varma</cp:lastModifiedBy>
  <cp:revision>9</cp:revision>
  <dcterms:created xsi:type="dcterms:W3CDTF">2021-04-09T17:31:46Z</dcterms:created>
  <dcterms:modified xsi:type="dcterms:W3CDTF">2021-04-09T19:25:37Z</dcterms:modified>
</cp:coreProperties>
</file>